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9"/>
  </p:notesMasterIdLst>
  <p:handoutMasterIdLst>
    <p:handoutMasterId r:id="rId30"/>
  </p:handoutMasterIdLst>
  <p:sldIdLst>
    <p:sldId id="327" r:id="rId5"/>
    <p:sldId id="332" r:id="rId6"/>
    <p:sldId id="298" r:id="rId7"/>
    <p:sldId id="262" r:id="rId8"/>
    <p:sldId id="263" r:id="rId9"/>
    <p:sldId id="299" r:id="rId10"/>
    <p:sldId id="302" r:id="rId11"/>
    <p:sldId id="264" r:id="rId12"/>
    <p:sldId id="337" r:id="rId13"/>
    <p:sldId id="338" r:id="rId14"/>
    <p:sldId id="266" r:id="rId15"/>
    <p:sldId id="276" r:id="rId16"/>
    <p:sldId id="293" r:id="rId17"/>
    <p:sldId id="284" r:id="rId18"/>
    <p:sldId id="269" r:id="rId19"/>
    <p:sldId id="294" r:id="rId20"/>
    <p:sldId id="336" r:id="rId21"/>
    <p:sldId id="321" r:id="rId22"/>
    <p:sldId id="334" r:id="rId23"/>
    <p:sldId id="335" r:id="rId24"/>
    <p:sldId id="288" r:id="rId25"/>
    <p:sldId id="339" r:id="rId26"/>
    <p:sldId id="333" r:id="rId27"/>
    <p:sldId id="329" r:id="rId2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62" d="100"/>
          <a:sy n="62" d="100"/>
        </p:scale>
        <p:origin x="1230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3579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Akshay Babasaheb More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28/10/2021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BD09-6CD2-420C-AED7-D9EED7CB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SQL Describe:-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4B545-E06F-4B68-9193-E8AA4B27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7" y="1841418"/>
            <a:ext cx="12677614" cy="6512168"/>
          </a:xfrm>
        </p:spPr>
      </p:pic>
    </p:spTree>
    <p:extLst>
      <p:ext uri="{BB962C8B-B14F-4D97-AF65-F5344CB8AC3E}">
        <p14:creationId xmlns:p14="http://schemas.microsoft.com/office/powerpoint/2010/main" val="12196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330FF4-562C-4388-85F0-567140AF9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503336"/>
            <a:ext cx="9804819" cy="46736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5DD84-0A9B-4E7C-9A56-CE45F81A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75805-8F65-4AF3-BFD6-528AEBDD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358"/>
            <a:ext cx="12192000" cy="5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Low weighted payload vs Heavy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2D01C-D3A1-4BC6-BB5B-A96164C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354"/>
            <a:ext cx="12192000" cy="53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7E72-8BCF-45AF-AC98-673F302F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Launch sites:-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40ED5-5E3E-468F-9FA0-023B3E8A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973" y="1841418"/>
            <a:ext cx="14056963" cy="5016582"/>
          </a:xfrm>
        </p:spPr>
      </p:pic>
    </p:spTree>
    <p:extLst>
      <p:ext uri="{BB962C8B-B14F-4D97-AF65-F5344CB8AC3E}">
        <p14:creationId xmlns:p14="http://schemas.microsoft.com/office/powerpoint/2010/main" val="168324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2C30-8270-4BAA-BAF7-AC254290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Success Launch Site:-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5F968-25C9-47B5-958F-2B8DBC9B7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56840"/>
            <a:ext cx="10801027" cy="5176435"/>
          </a:xfrm>
        </p:spPr>
      </p:pic>
    </p:spTree>
    <p:extLst>
      <p:ext uri="{BB962C8B-B14F-4D97-AF65-F5344CB8AC3E}">
        <p14:creationId xmlns:p14="http://schemas.microsoft.com/office/powerpoint/2010/main" val="142348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SpaceX Falcon 9 first stage Landing Prediction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Request to the SpaceX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Clean the requested data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A15D-740A-4F4A-96BA-795364A0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Launch Site:-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2D489-F054-4847-BF90-9399DBDBB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418"/>
            <a:ext cx="10515600" cy="4319752"/>
          </a:xfrm>
        </p:spPr>
      </p:pic>
    </p:spTree>
    <p:extLst>
      <p:ext uri="{BB962C8B-B14F-4D97-AF65-F5344CB8AC3E}">
        <p14:creationId xmlns:p14="http://schemas.microsoft.com/office/powerpoint/2010/main" val="3112442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DD5A-30CA-4137-A240-B6648CC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Predative Analysis:-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BE2A7-C775-47EF-A7DF-9F5F6333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1417"/>
            <a:ext cx="13932976" cy="5442785"/>
          </a:xfrm>
        </p:spPr>
      </p:pic>
    </p:spTree>
    <p:extLst>
      <p:ext uri="{BB962C8B-B14F-4D97-AF65-F5344CB8AC3E}">
        <p14:creationId xmlns:p14="http://schemas.microsoft.com/office/powerpoint/2010/main" val="240584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84A9-7D9C-4960-B6D8-48FDD165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CB07CD-C63E-4C23-97D9-D4911BC5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5547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Qualitative Data Collection-Online Forum, Group Chat ,Web Survey Chat, Online Communication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Quantitative Data Collection- Face to Face, Phone ,Mail.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Data Acquisition: Identify and obtain access to the data within your sources.</a:t>
            </a:r>
          </a:p>
          <a:p>
            <a:pPr marL="457200" lvl="1" indent="0">
              <a:buNone/>
            </a:pPr>
            <a:endParaRPr lang="en-US" sz="7200" b="0" i="0" dirty="0">
              <a:solidFill>
                <a:srgbClr val="202124"/>
              </a:solidFill>
              <a:effectLst/>
              <a:latin typeface="Abadi" panose="020B06040201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Joining Data: Combine the edited data for further use and analysis.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200" b="0" i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Data Cleansing: Redesign the data into a usable and functional format and correct/remove any bad data. </a:t>
            </a:r>
            <a:endParaRPr lang="en-US" sz="7600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006B59-7F09-42E9-A9B6-04C5FC99B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46" y="1506675"/>
            <a:ext cx="12114508" cy="138499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getBoosterVersion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'rocket’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"https://api.spacexdata.com/v4/rockets/"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21907A-B535-4225-9B53-75E672B4B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88" y="3784387"/>
            <a:ext cx="10541347" cy="171739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getPayloadData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'payloads’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"https://api.spacexdata.com/v4/payloads/"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PayloadMass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mass_kg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Orbit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'orbit'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https://github.com/Akshaymore55/Applied-Data-Science/blob/master/Jupyter-labs-SpaceX-data-collection-API.ipynb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E57E3-28CA-4687-B2B5-D24D3490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394847"/>
            <a:ext cx="6550185" cy="50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A17F4-FE6E-4A87-9140-3A0286B6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871080"/>
          </a:xfrm>
          <a:prstGeom prst="rect">
            <a:avLst/>
          </a:prstGeom>
        </p:spPr>
        <p:txBody>
          <a:bodyPr/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 wrangling is the process of cleaning and unifying messy and complex data sets for easy access and analysis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EE796-194E-433B-8C18-8F9BDF9E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41141"/>
            <a:ext cx="10404267" cy="384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9676-5194-4355-BB26-204EA065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with API:-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E01DA-609A-48F9-9C96-E87094D4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6722671" cy="5032376"/>
          </a:xfrm>
        </p:spPr>
      </p:pic>
    </p:spTree>
    <p:extLst>
      <p:ext uri="{BB962C8B-B14F-4D97-AF65-F5344CB8AC3E}">
        <p14:creationId xmlns:p14="http://schemas.microsoft.com/office/powerpoint/2010/main" val="7105233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469</Words>
  <Application>Microsoft Office PowerPoint</Application>
  <PresentationFormat>Widescreen</PresentationFormat>
  <Paragraphs>82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Abadi</vt:lpstr>
      <vt:lpstr>Arial</vt:lpstr>
      <vt:lpstr>Arial</vt:lpstr>
      <vt:lpstr>Calibri</vt:lpstr>
      <vt:lpstr>Calibri Light</vt:lpstr>
      <vt:lpstr>Courier New</vt:lpstr>
      <vt:lpstr>Helvetica Neue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with API:-</vt:lpstr>
      <vt:lpstr>EDA SQL Describe:-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Launch sites:-</vt:lpstr>
      <vt:lpstr>PowerPoint Presentation</vt:lpstr>
      <vt:lpstr>Total Success Launch Site:-</vt:lpstr>
      <vt:lpstr>Highest Launch Site:-</vt:lpstr>
      <vt:lpstr>PowerPoint Presentation</vt:lpstr>
      <vt:lpstr>Predative Analysis:-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LENVO</cp:lastModifiedBy>
  <cp:revision>208</cp:revision>
  <dcterms:created xsi:type="dcterms:W3CDTF">2021-04-29T18:58:34Z</dcterms:created>
  <dcterms:modified xsi:type="dcterms:W3CDTF">2021-10-28T05:51:28Z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